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50" r:id="rId2"/>
    <p:sldId id="333" r:id="rId3"/>
    <p:sldId id="351" r:id="rId4"/>
    <p:sldId id="352" r:id="rId5"/>
    <p:sldId id="355" r:id="rId6"/>
    <p:sldId id="349" r:id="rId7"/>
    <p:sldId id="354" r:id="rId8"/>
    <p:sldId id="287" r:id="rId9"/>
    <p:sldId id="334" r:id="rId10"/>
    <p:sldId id="313" r:id="rId11"/>
    <p:sldId id="353" r:id="rId12"/>
    <p:sldId id="348" r:id="rId13"/>
    <p:sldId id="346" r:id="rId14"/>
  </p:sldIdLst>
  <p:sldSz cx="12192000" cy="6858000"/>
  <p:notesSz cx="6858000" cy="91440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EA0D03-71BF-4855-BB89-BA300833B587}" v="73" dt="2023-10-06T12:02:59.0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7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Cláudia Carvalho" userId="dbcc97118a1b587f" providerId="LiveId" clId="{54EA0D03-71BF-4855-BB89-BA300833B587}"/>
    <pc:docChg chg="undo custSel addSld delSld modSld sldOrd">
      <pc:chgData name="Maria Cláudia Carvalho" userId="dbcc97118a1b587f" providerId="LiveId" clId="{54EA0D03-71BF-4855-BB89-BA300833B587}" dt="2023-10-06T13:24:18.383" v="667" actId="207"/>
      <pc:docMkLst>
        <pc:docMk/>
      </pc:docMkLst>
      <pc:sldChg chg="del">
        <pc:chgData name="Maria Cláudia Carvalho" userId="dbcc97118a1b587f" providerId="LiveId" clId="{54EA0D03-71BF-4855-BB89-BA300833B587}" dt="2023-10-03T11:26:36.231" v="49" actId="47"/>
        <pc:sldMkLst>
          <pc:docMk/>
          <pc:sldMk cId="602681651" sldId="264"/>
        </pc:sldMkLst>
      </pc:sldChg>
      <pc:sldChg chg="ord">
        <pc:chgData name="Maria Cláudia Carvalho" userId="dbcc97118a1b587f" providerId="LiveId" clId="{54EA0D03-71BF-4855-BB89-BA300833B587}" dt="2023-10-05T22:44:09.311" v="185"/>
        <pc:sldMkLst>
          <pc:docMk/>
          <pc:sldMk cId="689057143" sldId="287"/>
        </pc:sldMkLst>
      </pc:sldChg>
      <pc:sldChg chg="del">
        <pc:chgData name="Maria Cláudia Carvalho" userId="dbcc97118a1b587f" providerId="LiveId" clId="{54EA0D03-71BF-4855-BB89-BA300833B587}" dt="2023-10-03T11:25:45.608" v="41" actId="47"/>
        <pc:sldMkLst>
          <pc:docMk/>
          <pc:sldMk cId="3458571367" sldId="302"/>
        </pc:sldMkLst>
      </pc:sldChg>
      <pc:sldChg chg="del">
        <pc:chgData name="Maria Cláudia Carvalho" userId="dbcc97118a1b587f" providerId="LiveId" clId="{54EA0D03-71BF-4855-BB89-BA300833B587}" dt="2023-10-03T11:26:20.166" v="47" actId="47"/>
        <pc:sldMkLst>
          <pc:docMk/>
          <pc:sldMk cId="2716762191" sldId="308"/>
        </pc:sldMkLst>
      </pc:sldChg>
      <pc:sldChg chg="modSp mod ord">
        <pc:chgData name="Maria Cláudia Carvalho" userId="dbcc97118a1b587f" providerId="LiveId" clId="{54EA0D03-71BF-4855-BB89-BA300833B587}" dt="2023-10-06T11:49:49.459" v="571" actId="27636"/>
        <pc:sldMkLst>
          <pc:docMk/>
          <pc:sldMk cId="3422086183" sldId="313"/>
        </pc:sldMkLst>
        <pc:spChg chg="mod">
          <ac:chgData name="Maria Cláudia Carvalho" userId="dbcc97118a1b587f" providerId="LiveId" clId="{54EA0D03-71BF-4855-BB89-BA300833B587}" dt="2023-10-06T11:49:49.459" v="571" actId="27636"/>
          <ac:spMkLst>
            <pc:docMk/>
            <pc:sldMk cId="3422086183" sldId="313"/>
            <ac:spMk id="10" creationId="{40054501-BE47-BBA9-13C2-3867427F0054}"/>
          </ac:spMkLst>
        </pc:spChg>
      </pc:sldChg>
      <pc:sldChg chg="addSp delSp modSp mod ord">
        <pc:chgData name="Maria Cláudia Carvalho" userId="dbcc97118a1b587f" providerId="LiveId" clId="{54EA0D03-71BF-4855-BB89-BA300833B587}" dt="2023-10-06T13:22:02.618" v="637" actId="1076"/>
        <pc:sldMkLst>
          <pc:docMk/>
          <pc:sldMk cId="1495199582" sldId="333"/>
        </pc:sldMkLst>
        <pc:spChg chg="add del mod">
          <ac:chgData name="Maria Cláudia Carvalho" userId="dbcc97118a1b587f" providerId="LiveId" clId="{54EA0D03-71BF-4855-BB89-BA300833B587}" dt="2023-10-05T22:59:12.040" v="243" actId="21"/>
          <ac:spMkLst>
            <pc:docMk/>
            <pc:sldMk cId="1495199582" sldId="333"/>
            <ac:spMk id="13" creationId="{F7C50815-2939-B265-EAEB-6C6A381B0B2A}"/>
          </ac:spMkLst>
        </pc:spChg>
        <pc:spChg chg="add mod">
          <ac:chgData name="Maria Cláudia Carvalho" userId="dbcc97118a1b587f" providerId="LiveId" clId="{54EA0D03-71BF-4855-BB89-BA300833B587}" dt="2023-10-06T13:22:02.618" v="637" actId="1076"/>
          <ac:spMkLst>
            <pc:docMk/>
            <pc:sldMk cId="1495199582" sldId="333"/>
            <ac:spMk id="16" creationId="{89907260-530E-5158-E2E1-8744DD206181}"/>
          </ac:spMkLst>
        </pc:spChg>
        <pc:picChg chg="del mod">
          <ac:chgData name="Maria Cláudia Carvalho" userId="dbcc97118a1b587f" providerId="LiveId" clId="{54EA0D03-71BF-4855-BB89-BA300833B587}" dt="2023-10-05T23:07:23.866" v="349" actId="478"/>
          <ac:picMkLst>
            <pc:docMk/>
            <pc:sldMk cId="1495199582" sldId="333"/>
            <ac:picMk id="3" creationId="{8814ECC3-5F9F-D6C5-1211-5465FBB4E992}"/>
          </ac:picMkLst>
        </pc:picChg>
        <pc:picChg chg="del mod">
          <ac:chgData name="Maria Cláudia Carvalho" userId="dbcc97118a1b587f" providerId="LiveId" clId="{54EA0D03-71BF-4855-BB89-BA300833B587}" dt="2023-10-03T11:21:32.315" v="1" actId="478"/>
          <ac:picMkLst>
            <pc:docMk/>
            <pc:sldMk cId="1495199582" sldId="333"/>
            <ac:picMk id="4" creationId="{8C061437-243C-27EC-1954-E61B756810A0}"/>
          </ac:picMkLst>
        </pc:picChg>
        <pc:picChg chg="del mod ord">
          <ac:chgData name="Maria Cláudia Carvalho" userId="dbcc97118a1b587f" providerId="LiveId" clId="{54EA0D03-71BF-4855-BB89-BA300833B587}" dt="2023-10-05T23:07:19.852" v="346" actId="478"/>
          <ac:picMkLst>
            <pc:docMk/>
            <pc:sldMk cId="1495199582" sldId="333"/>
            <ac:picMk id="6" creationId="{8B6C664B-ABFF-F0F1-1C27-D603490F4058}"/>
          </ac:picMkLst>
        </pc:picChg>
        <pc:picChg chg="add mod ord">
          <ac:chgData name="Maria Cláudia Carvalho" userId="dbcc97118a1b587f" providerId="LiveId" clId="{54EA0D03-71BF-4855-BB89-BA300833B587}" dt="2023-10-03T11:23:13.628" v="21" actId="1076"/>
          <ac:picMkLst>
            <pc:docMk/>
            <pc:sldMk cId="1495199582" sldId="333"/>
            <ac:picMk id="7" creationId="{0D8AE30A-29F8-943B-9002-64D21164FAA9}"/>
          </ac:picMkLst>
        </pc:picChg>
        <pc:picChg chg="del mod">
          <ac:chgData name="Maria Cláudia Carvalho" userId="dbcc97118a1b587f" providerId="LiveId" clId="{54EA0D03-71BF-4855-BB89-BA300833B587}" dt="2023-10-05T23:07:22.937" v="348" actId="478"/>
          <ac:picMkLst>
            <pc:docMk/>
            <pc:sldMk cId="1495199582" sldId="333"/>
            <ac:picMk id="9" creationId="{1E4E01CE-9E34-FA83-87A9-F2D099DDC4C4}"/>
          </ac:picMkLst>
        </pc:picChg>
        <pc:picChg chg="add del mod">
          <ac:chgData name="Maria Cláudia Carvalho" userId="dbcc97118a1b587f" providerId="LiveId" clId="{54EA0D03-71BF-4855-BB89-BA300833B587}" dt="2023-10-05T23:07:21.016" v="347" actId="478"/>
          <ac:picMkLst>
            <pc:docMk/>
            <pc:sldMk cId="1495199582" sldId="333"/>
            <ac:picMk id="10" creationId="{D1047E05-A975-13AE-25A0-982CFEC4F524}"/>
          </ac:picMkLst>
        </pc:picChg>
        <pc:picChg chg="del">
          <ac:chgData name="Maria Cláudia Carvalho" userId="dbcc97118a1b587f" providerId="LiveId" clId="{54EA0D03-71BF-4855-BB89-BA300833B587}" dt="2023-10-03T11:21:40.675" v="2" actId="478"/>
          <ac:picMkLst>
            <pc:docMk/>
            <pc:sldMk cId="1495199582" sldId="333"/>
            <ac:picMk id="11" creationId="{BA0D851D-55C7-D4CB-B1CD-6A13D993D37D}"/>
          </ac:picMkLst>
        </pc:picChg>
        <pc:picChg chg="add mod">
          <ac:chgData name="Maria Cláudia Carvalho" userId="dbcc97118a1b587f" providerId="LiveId" clId="{54EA0D03-71BF-4855-BB89-BA300833B587}" dt="2023-10-06T13:20:08.329" v="632" actId="14100"/>
          <ac:picMkLst>
            <pc:docMk/>
            <pc:sldMk cId="1495199582" sldId="333"/>
            <ac:picMk id="14" creationId="{0D681241-71DE-103F-A2A8-9690899DB79C}"/>
          </ac:picMkLst>
        </pc:picChg>
      </pc:sldChg>
      <pc:sldChg chg="addSp delSp modSp mod ord setBg addAnim">
        <pc:chgData name="Maria Cláudia Carvalho" userId="dbcc97118a1b587f" providerId="LiveId" clId="{54EA0D03-71BF-4855-BB89-BA300833B587}" dt="2023-10-05T23:20:07.550" v="452" actId="1076"/>
        <pc:sldMkLst>
          <pc:docMk/>
          <pc:sldMk cId="897280380" sldId="334"/>
        </pc:sldMkLst>
        <pc:spChg chg="mod ord">
          <ac:chgData name="Maria Cláudia Carvalho" userId="dbcc97118a1b587f" providerId="LiveId" clId="{54EA0D03-71BF-4855-BB89-BA300833B587}" dt="2023-10-05T23:20:07.550" v="452" actId="1076"/>
          <ac:spMkLst>
            <pc:docMk/>
            <pc:sldMk cId="897280380" sldId="334"/>
            <ac:spMk id="2" creationId="{A4D1559E-02AE-ED37-1C03-2D6BB287CAAA}"/>
          </ac:spMkLst>
        </pc:spChg>
        <pc:spChg chg="add">
          <ac:chgData name="Maria Cláudia Carvalho" userId="dbcc97118a1b587f" providerId="LiveId" clId="{54EA0D03-71BF-4855-BB89-BA300833B587}" dt="2023-10-05T23:19:34.173" v="437" actId="26606"/>
          <ac:spMkLst>
            <pc:docMk/>
            <pc:sldMk cId="897280380" sldId="334"/>
            <ac:spMk id="12" creationId="{C1DD1A8A-57D5-4A81-AD04-532B043C5611}"/>
          </ac:spMkLst>
        </pc:spChg>
        <pc:spChg chg="add">
          <ac:chgData name="Maria Cláudia Carvalho" userId="dbcc97118a1b587f" providerId="LiveId" clId="{54EA0D03-71BF-4855-BB89-BA300833B587}" dt="2023-10-05T23:19:34.173" v="437" actId="26606"/>
          <ac:spMkLst>
            <pc:docMk/>
            <pc:sldMk cId="897280380" sldId="334"/>
            <ac:spMk id="14" creationId="{007891EC-4501-44ED-A8C8-B11B6DB767AB}"/>
          </ac:spMkLst>
        </pc:spChg>
        <pc:picChg chg="del">
          <ac:chgData name="Maria Cláudia Carvalho" userId="dbcc97118a1b587f" providerId="LiveId" clId="{54EA0D03-71BF-4855-BB89-BA300833B587}" dt="2023-10-05T23:19:31.867" v="436" actId="478"/>
          <ac:picMkLst>
            <pc:docMk/>
            <pc:sldMk cId="897280380" sldId="334"/>
            <ac:picMk id="3" creationId="{C70C3997-A1CE-7738-000A-BC333FA5EDAD}"/>
          </ac:picMkLst>
        </pc:picChg>
        <pc:picChg chg="add del mod">
          <ac:chgData name="Maria Cláudia Carvalho" userId="dbcc97118a1b587f" providerId="LiveId" clId="{54EA0D03-71BF-4855-BB89-BA300833B587}" dt="2023-10-05T23:12:44.655" v="364" actId="21"/>
          <ac:picMkLst>
            <pc:docMk/>
            <pc:sldMk cId="897280380" sldId="334"/>
            <ac:picMk id="5" creationId="{AA611C52-F0FA-EE80-0DD0-79415E575109}"/>
          </ac:picMkLst>
        </pc:picChg>
        <pc:picChg chg="add mod">
          <ac:chgData name="Maria Cláudia Carvalho" userId="dbcc97118a1b587f" providerId="LiveId" clId="{54EA0D03-71BF-4855-BB89-BA300833B587}" dt="2023-10-05T23:20:01.506" v="451" actId="1076"/>
          <ac:picMkLst>
            <pc:docMk/>
            <pc:sldMk cId="897280380" sldId="334"/>
            <ac:picMk id="7" creationId="{A2917BB3-6F37-100B-179A-F2B47B0495D0}"/>
          </ac:picMkLst>
        </pc:picChg>
      </pc:sldChg>
      <pc:sldChg chg="del">
        <pc:chgData name="Maria Cláudia Carvalho" userId="dbcc97118a1b587f" providerId="LiveId" clId="{54EA0D03-71BF-4855-BB89-BA300833B587}" dt="2023-10-03T11:25:46.803" v="42" actId="47"/>
        <pc:sldMkLst>
          <pc:docMk/>
          <pc:sldMk cId="3565160738" sldId="335"/>
        </pc:sldMkLst>
      </pc:sldChg>
      <pc:sldChg chg="addSp delSp modSp del mod ord">
        <pc:chgData name="Maria Cláudia Carvalho" userId="dbcc97118a1b587f" providerId="LiveId" clId="{54EA0D03-71BF-4855-BB89-BA300833B587}" dt="2023-10-05T23:07:45.383" v="353" actId="47"/>
        <pc:sldMkLst>
          <pc:docMk/>
          <pc:sldMk cId="4197035471" sldId="336"/>
        </pc:sldMkLst>
        <pc:spChg chg="del">
          <ac:chgData name="Maria Cláudia Carvalho" userId="dbcc97118a1b587f" providerId="LiveId" clId="{54EA0D03-71BF-4855-BB89-BA300833B587}" dt="2023-10-05T23:06:52.131" v="339" actId="931"/>
          <ac:spMkLst>
            <pc:docMk/>
            <pc:sldMk cId="4197035471" sldId="336"/>
            <ac:spMk id="3" creationId="{AA164396-0A4D-5432-B472-5C49DA807C52}"/>
          </ac:spMkLst>
        </pc:spChg>
        <pc:spChg chg="add mod">
          <ac:chgData name="Maria Cláudia Carvalho" userId="dbcc97118a1b587f" providerId="LiveId" clId="{54EA0D03-71BF-4855-BB89-BA300833B587}" dt="2023-10-05T23:07:10.852" v="343" actId="21"/>
          <ac:spMkLst>
            <pc:docMk/>
            <pc:sldMk cId="4197035471" sldId="336"/>
            <ac:spMk id="8" creationId="{3AFA2866-674D-DB9A-654A-C31199D93B3B}"/>
          </ac:spMkLst>
        </pc:spChg>
        <pc:picChg chg="add del mod">
          <ac:chgData name="Maria Cláudia Carvalho" userId="dbcc97118a1b587f" providerId="LiveId" clId="{54EA0D03-71BF-4855-BB89-BA300833B587}" dt="2023-10-05T23:07:10.852" v="343" actId="21"/>
          <ac:picMkLst>
            <pc:docMk/>
            <pc:sldMk cId="4197035471" sldId="336"/>
            <ac:picMk id="4" creationId="{389D1EA1-54CF-3B06-1512-B3A33E5D4FF0}"/>
          </ac:picMkLst>
        </pc:picChg>
        <pc:picChg chg="del mod">
          <ac:chgData name="Maria Cláudia Carvalho" userId="dbcc97118a1b587f" providerId="LiveId" clId="{54EA0D03-71BF-4855-BB89-BA300833B587}" dt="2023-10-05T23:06:58.534" v="340" actId="478"/>
          <ac:picMkLst>
            <pc:docMk/>
            <pc:sldMk cId="4197035471" sldId="336"/>
            <ac:picMk id="5" creationId="{6F6BEDD7-657B-78E4-7E9F-001FEBEE3DAB}"/>
          </ac:picMkLst>
        </pc:picChg>
      </pc:sldChg>
      <pc:sldChg chg="addSp delSp modSp del mod ord">
        <pc:chgData name="Maria Cláudia Carvalho" userId="dbcc97118a1b587f" providerId="LiveId" clId="{54EA0D03-71BF-4855-BB89-BA300833B587}" dt="2023-10-05T23:27:57.247" v="468" actId="47"/>
        <pc:sldMkLst>
          <pc:docMk/>
          <pc:sldMk cId="3279494490" sldId="337"/>
        </pc:sldMkLst>
        <pc:spChg chg="del mod">
          <ac:chgData name="Maria Cláudia Carvalho" userId="dbcc97118a1b587f" providerId="LiveId" clId="{54EA0D03-71BF-4855-BB89-BA300833B587}" dt="2023-10-05T23:22:28.273" v="460" actId="478"/>
          <ac:spMkLst>
            <pc:docMk/>
            <pc:sldMk cId="3279494490" sldId="337"/>
            <ac:spMk id="2" creationId="{A4D1559E-02AE-ED37-1C03-2D6BB287CAAA}"/>
          </ac:spMkLst>
        </pc:spChg>
        <pc:spChg chg="add del mod">
          <ac:chgData name="Maria Cláudia Carvalho" userId="dbcc97118a1b587f" providerId="LiveId" clId="{54EA0D03-71BF-4855-BB89-BA300833B587}" dt="2023-10-05T23:22:32.390" v="461" actId="478"/>
          <ac:spMkLst>
            <pc:docMk/>
            <pc:sldMk cId="3279494490" sldId="337"/>
            <ac:spMk id="6" creationId="{2BA6CBD9-9FAA-963F-C1F9-94EC963DC719}"/>
          </ac:spMkLst>
        </pc:spChg>
        <pc:picChg chg="del">
          <ac:chgData name="Maria Cláudia Carvalho" userId="dbcc97118a1b587f" providerId="LiveId" clId="{54EA0D03-71BF-4855-BB89-BA300833B587}" dt="2023-10-05T23:21:46.435" v="459" actId="478"/>
          <ac:picMkLst>
            <pc:docMk/>
            <pc:sldMk cId="3279494490" sldId="337"/>
            <ac:picMk id="3" creationId="{1F85EB55-7886-62A1-E53F-143CA9F5EAF3}"/>
          </ac:picMkLst>
        </pc:picChg>
        <pc:picChg chg="del">
          <ac:chgData name="Maria Cláudia Carvalho" userId="dbcc97118a1b587f" providerId="LiveId" clId="{54EA0D03-71BF-4855-BB89-BA300833B587}" dt="2023-10-05T23:21:40.180" v="456" actId="478"/>
          <ac:picMkLst>
            <pc:docMk/>
            <pc:sldMk cId="3279494490" sldId="337"/>
            <ac:picMk id="5" creationId="{AE72C354-815C-BF34-CDAC-45A30B6CA428}"/>
          </ac:picMkLst>
        </pc:picChg>
        <pc:picChg chg="del">
          <ac:chgData name="Maria Cláudia Carvalho" userId="dbcc97118a1b587f" providerId="LiveId" clId="{54EA0D03-71BF-4855-BB89-BA300833B587}" dt="2023-10-05T23:21:45.584" v="458" actId="478"/>
          <ac:picMkLst>
            <pc:docMk/>
            <pc:sldMk cId="3279494490" sldId="337"/>
            <ac:picMk id="7" creationId="{66B7C23B-9EB8-0A9C-3ACA-724FA9B34018}"/>
          </ac:picMkLst>
        </pc:picChg>
        <pc:picChg chg="del">
          <ac:chgData name="Maria Cláudia Carvalho" userId="dbcc97118a1b587f" providerId="LiveId" clId="{54EA0D03-71BF-4855-BB89-BA300833B587}" dt="2023-10-05T23:21:42.701" v="457" actId="478"/>
          <ac:picMkLst>
            <pc:docMk/>
            <pc:sldMk cId="3279494490" sldId="337"/>
            <ac:picMk id="8" creationId="{1A3338B8-C15D-CF93-CBC9-783D689A2923}"/>
          </ac:picMkLst>
        </pc:picChg>
      </pc:sldChg>
      <pc:sldChg chg="del">
        <pc:chgData name="Maria Cláudia Carvalho" userId="dbcc97118a1b587f" providerId="LiveId" clId="{54EA0D03-71BF-4855-BB89-BA300833B587}" dt="2023-10-03T11:26:04.375" v="44" actId="47"/>
        <pc:sldMkLst>
          <pc:docMk/>
          <pc:sldMk cId="682714084" sldId="338"/>
        </pc:sldMkLst>
      </pc:sldChg>
      <pc:sldChg chg="del">
        <pc:chgData name="Maria Cláudia Carvalho" userId="dbcc97118a1b587f" providerId="LiveId" clId="{54EA0D03-71BF-4855-BB89-BA300833B587}" dt="2023-10-03T11:26:32.129" v="48" actId="47"/>
        <pc:sldMkLst>
          <pc:docMk/>
          <pc:sldMk cId="36867136" sldId="339"/>
        </pc:sldMkLst>
      </pc:sldChg>
      <pc:sldChg chg="del">
        <pc:chgData name="Maria Cláudia Carvalho" userId="dbcc97118a1b587f" providerId="LiveId" clId="{54EA0D03-71BF-4855-BB89-BA300833B587}" dt="2023-10-03T11:26:05.391" v="45" actId="47"/>
        <pc:sldMkLst>
          <pc:docMk/>
          <pc:sldMk cId="1388613349" sldId="340"/>
        </pc:sldMkLst>
      </pc:sldChg>
      <pc:sldChg chg="del">
        <pc:chgData name="Maria Cláudia Carvalho" userId="dbcc97118a1b587f" providerId="LiveId" clId="{54EA0D03-71BF-4855-BB89-BA300833B587}" dt="2023-10-03T11:26:37.047" v="50" actId="47"/>
        <pc:sldMkLst>
          <pc:docMk/>
          <pc:sldMk cId="1221485628" sldId="341"/>
        </pc:sldMkLst>
      </pc:sldChg>
      <pc:sldChg chg="del">
        <pc:chgData name="Maria Cláudia Carvalho" userId="dbcc97118a1b587f" providerId="LiveId" clId="{54EA0D03-71BF-4855-BB89-BA300833B587}" dt="2023-10-05T22:47:43.714" v="198" actId="47"/>
        <pc:sldMkLst>
          <pc:docMk/>
          <pc:sldMk cId="3382702084" sldId="342"/>
        </pc:sldMkLst>
      </pc:sldChg>
      <pc:sldChg chg="del">
        <pc:chgData name="Maria Cláudia Carvalho" userId="dbcc97118a1b587f" providerId="LiveId" clId="{54EA0D03-71BF-4855-BB89-BA300833B587}" dt="2023-10-03T11:25:48.827" v="43" actId="47"/>
        <pc:sldMkLst>
          <pc:docMk/>
          <pc:sldMk cId="128080339" sldId="343"/>
        </pc:sldMkLst>
      </pc:sldChg>
      <pc:sldChg chg="del">
        <pc:chgData name="Maria Cláudia Carvalho" userId="dbcc97118a1b587f" providerId="LiveId" clId="{54EA0D03-71BF-4855-BB89-BA300833B587}" dt="2023-10-03T11:26:15.460" v="46" actId="47"/>
        <pc:sldMkLst>
          <pc:docMk/>
          <pc:sldMk cId="3301027323" sldId="344"/>
        </pc:sldMkLst>
      </pc:sldChg>
      <pc:sldChg chg="addSp modSp mod">
        <pc:chgData name="Maria Cláudia Carvalho" userId="dbcc97118a1b587f" providerId="LiveId" clId="{54EA0D03-71BF-4855-BB89-BA300833B587}" dt="2023-10-06T13:24:18.383" v="667" actId="207"/>
        <pc:sldMkLst>
          <pc:docMk/>
          <pc:sldMk cId="3845149289" sldId="346"/>
        </pc:sldMkLst>
        <pc:spChg chg="mod">
          <ac:chgData name="Maria Cláudia Carvalho" userId="dbcc97118a1b587f" providerId="LiveId" clId="{54EA0D03-71BF-4855-BB89-BA300833B587}" dt="2023-10-06T13:24:18.383" v="667" actId="207"/>
          <ac:spMkLst>
            <pc:docMk/>
            <pc:sldMk cId="3845149289" sldId="346"/>
            <ac:spMk id="5" creationId="{96B17C20-30CA-1F83-1F93-07653636C237}"/>
          </ac:spMkLst>
        </pc:spChg>
        <pc:picChg chg="add mod ord">
          <ac:chgData name="Maria Cláudia Carvalho" userId="dbcc97118a1b587f" providerId="LiveId" clId="{54EA0D03-71BF-4855-BB89-BA300833B587}" dt="2023-10-03T11:27:29.753" v="52" actId="171"/>
          <ac:picMkLst>
            <pc:docMk/>
            <pc:sldMk cId="3845149289" sldId="346"/>
            <ac:picMk id="3" creationId="{377B7D97-FF12-5717-9535-ED79EA2390A8}"/>
          </ac:picMkLst>
        </pc:picChg>
      </pc:sldChg>
      <pc:sldChg chg="delSp del mod ord">
        <pc:chgData name="Maria Cláudia Carvalho" userId="dbcc97118a1b587f" providerId="LiveId" clId="{54EA0D03-71BF-4855-BB89-BA300833B587}" dt="2023-10-05T23:28:01.082" v="469" actId="47"/>
        <pc:sldMkLst>
          <pc:docMk/>
          <pc:sldMk cId="2519934615" sldId="347"/>
        </pc:sldMkLst>
        <pc:spChg chg="del">
          <ac:chgData name="Maria Cláudia Carvalho" userId="dbcc97118a1b587f" providerId="LiveId" clId="{54EA0D03-71BF-4855-BB89-BA300833B587}" dt="2023-10-05T23:27:44.161" v="465" actId="21"/>
          <ac:spMkLst>
            <pc:docMk/>
            <pc:sldMk cId="2519934615" sldId="347"/>
            <ac:spMk id="6" creationId="{1E463E19-1D55-953D-2F3D-F1D09C44C713}"/>
          </ac:spMkLst>
        </pc:spChg>
      </pc:sldChg>
      <pc:sldChg chg="addSp delSp modSp add mod ord">
        <pc:chgData name="Maria Cláudia Carvalho" userId="dbcc97118a1b587f" providerId="LiveId" clId="{54EA0D03-71BF-4855-BB89-BA300833B587}" dt="2023-10-05T23:16:50.214" v="400" actId="1076"/>
        <pc:sldMkLst>
          <pc:docMk/>
          <pc:sldMk cId="3154492835" sldId="348"/>
        </pc:sldMkLst>
        <pc:spChg chg="add del">
          <ac:chgData name="Maria Cláudia Carvalho" userId="dbcc97118a1b587f" providerId="LiveId" clId="{54EA0D03-71BF-4855-BB89-BA300833B587}" dt="2023-10-05T23:12:27.322" v="361" actId="21"/>
          <ac:spMkLst>
            <pc:docMk/>
            <pc:sldMk cId="3154492835" sldId="348"/>
            <ac:spMk id="5" creationId="{7A62BA1B-66E7-3E7E-4DC3-BF5C8176CD42}"/>
          </ac:spMkLst>
        </pc:spChg>
        <pc:spChg chg="add del mod">
          <ac:chgData name="Maria Cláudia Carvalho" userId="dbcc97118a1b587f" providerId="LiveId" clId="{54EA0D03-71BF-4855-BB89-BA300833B587}" dt="2023-10-05T22:43:43.108" v="174"/>
          <ac:spMkLst>
            <pc:docMk/>
            <pc:sldMk cId="3154492835" sldId="348"/>
            <ac:spMk id="11" creationId="{1D7C03B8-240B-12B2-34E1-802DE32DA0CA}"/>
          </ac:spMkLst>
        </pc:spChg>
        <pc:spChg chg="add del mod">
          <ac:chgData name="Maria Cláudia Carvalho" userId="dbcc97118a1b587f" providerId="LiveId" clId="{54EA0D03-71BF-4855-BB89-BA300833B587}" dt="2023-10-05T23:12:37.437" v="363" actId="478"/>
          <ac:spMkLst>
            <pc:docMk/>
            <pc:sldMk cId="3154492835" sldId="348"/>
            <ac:spMk id="12" creationId="{FDE5A208-C4F1-E95C-9AB9-D565469E4058}"/>
          </ac:spMkLst>
        </pc:spChg>
        <pc:picChg chg="del">
          <ac:chgData name="Maria Cláudia Carvalho" userId="dbcc97118a1b587f" providerId="LiveId" clId="{54EA0D03-71BF-4855-BB89-BA300833B587}" dt="2023-10-03T11:25:38.184" v="40" actId="478"/>
          <ac:picMkLst>
            <pc:docMk/>
            <pc:sldMk cId="3154492835" sldId="348"/>
            <ac:picMk id="3" creationId="{8814ECC3-5F9F-D6C5-1211-5465FBB4E992}"/>
          </ac:picMkLst>
        </pc:picChg>
        <pc:picChg chg="del">
          <ac:chgData name="Maria Cláudia Carvalho" userId="dbcc97118a1b587f" providerId="LiveId" clId="{54EA0D03-71BF-4855-BB89-BA300833B587}" dt="2023-10-03T11:25:35.440" v="38" actId="478"/>
          <ac:picMkLst>
            <pc:docMk/>
            <pc:sldMk cId="3154492835" sldId="348"/>
            <ac:picMk id="6" creationId="{8B6C664B-ABFF-F0F1-1C27-D603490F4058}"/>
          </ac:picMkLst>
        </pc:picChg>
        <pc:picChg chg="del">
          <ac:chgData name="Maria Cláudia Carvalho" userId="dbcc97118a1b587f" providerId="LiveId" clId="{54EA0D03-71BF-4855-BB89-BA300833B587}" dt="2023-10-03T11:25:36.882" v="39" actId="478"/>
          <ac:picMkLst>
            <pc:docMk/>
            <pc:sldMk cId="3154492835" sldId="348"/>
            <ac:picMk id="9" creationId="{1E4E01CE-9E34-FA83-87A9-F2D099DDC4C4}"/>
          </ac:picMkLst>
        </pc:picChg>
        <pc:picChg chg="del">
          <ac:chgData name="Maria Cláudia Carvalho" userId="dbcc97118a1b587f" providerId="LiveId" clId="{54EA0D03-71BF-4855-BB89-BA300833B587}" dt="2023-10-03T11:25:33.810" v="37" actId="478"/>
          <ac:picMkLst>
            <pc:docMk/>
            <pc:sldMk cId="3154492835" sldId="348"/>
            <ac:picMk id="10" creationId="{D1047E05-A975-13AE-25A0-982CFEC4F524}"/>
          </ac:picMkLst>
        </pc:picChg>
        <pc:picChg chg="add del mod">
          <ac:chgData name="Maria Cláudia Carvalho" userId="dbcc97118a1b587f" providerId="LiveId" clId="{54EA0D03-71BF-4855-BB89-BA300833B587}" dt="2023-10-05T23:15:02.074" v="377" actId="478"/>
          <ac:picMkLst>
            <pc:docMk/>
            <pc:sldMk cId="3154492835" sldId="348"/>
            <ac:picMk id="13" creationId="{87088E86-359B-CA07-9187-9FAE9D7ECA59}"/>
          </ac:picMkLst>
        </pc:picChg>
        <pc:picChg chg="add mod">
          <ac:chgData name="Maria Cláudia Carvalho" userId="dbcc97118a1b587f" providerId="LiveId" clId="{54EA0D03-71BF-4855-BB89-BA300833B587}" dt="2023-10-05T23:16:39.113" v="397" actId="1076"/>
          <ac:picMkLst>
            <pc:docMk/>
            <pc:sldMk cId="3154492835" sldId="348"/>
            <ac:picMk id="15" creationId="{C498C39F-162A-D8E0-8881-4F39EF7FEF7D}"/>
          </ac:picMkLst>
        </pc:picChg>
        <pc:picChg chg="add del mod">
          <ac:chgData name="Maria Cláudia Carvalho" userId="dbcc97118a1b587f" providerId="LiveId" clId="{54EA0D03-71BF-4855-BB89-BA300833B587}" dt="2023-10-05T23:14:03.454" v="374" actId="478"/>
          <ac:picMkLst>
            <pc:docMk/>
            <pc:sldMk cId="3154492835" sldId="348"/>
            <ac:picMk id="17" creationId="{E04E1493-271E-A6BE-1D53-DB0C16CF0167}"/>
          </ac:picMkLst>
        </pc:picChg>
        <pc:picChg chg="add mod modCrop">
          <ac:chgData name="Maria Cláudia Carvalho" userId="dbcc97118a1b587f" providerId="LiveId" clId="{54EA0D03-71BF-4855-BB89-BA300833B587}" dt="2023-10-05T23:16:50.214" v="400" actId="1076"/>
          <ac:picMkLst>
            <pc:docMk/>
            <pc:sldMk cId="3154492835" sldId="348"/>
            <ac:picMk id="19" creationId="{350705D1-D41F-75A3-CFD4-18AA9CCE6887}"/>
          </ac:picMkLst>
        </pc:picChg>
        <pc:picChg chg="add mod">
          <ac:chgData name="Maria Cláudia Carvalho" userId="dbcc97118a1b587f" providerId="LiveId" clId="{54EA0D03-71BF-4855-BB89-BA300833B587}" dt="2023-10-05T23:15:44.830" v="382" actId="1076"/>
          <ac:picMkLst>
            <pc:docMk/>
            <pc:sldMk cId="3154492835" sldId="348"/>
            <ac:picMk id="21" creationId="{444D1588-B234-0853-EDB9-0DD1D9631BD0}"/>
          </ac:picMkLst>
        </pc:picChg>
      </pc:sldChg>
      <pc:sldChg chg="addSp delSp modSp add mod ord">
        <pc:chgData name="Maria Cláudia Carvalho" userId="dbcc97118a1b587f" providerId="LiveId" clId="{54EA0D03-71BF-4855-BB89-BA300833B587}" dt="2023-10-06T13:22:22.704" v="638" actId="121"/>
        <pc:sldMkLst>
          <pc:docMk/>
          <pc:sldMk cId="1927815599" sldId="349"/>
        </pc:sldMkLst>
        <pc:spChg chg="del">
          <ac:chgData name="Maria Cláudia Carvalho" userId="dbcc97118a1b587f" providerId="LiveId" clId="{54EA0D03-71BF-4855-BB89-BA300833B587}" dt="2023-10-05T22:37:58.953" v="159" actId="478"/>
          <ac:spMkLst>
            <pc:docMk/>
            <pc:sldMk cId="1927815599" sldId="349"/>
            <ac:spMk id="5" creationId="{7A62BA1B-66E7-3E7E-4DC3-BF5C8176CD42}"/>
          </ac:spMkLst>
        </pc:spChg>
        <pc:spChg chg="add mod">
          <ac:chgData name="Maria Cláudia Carvalho" userId="dbcc97118a1b587f" providerId="LiveId" clId="{54EA0D03-71BF-4855-BB89-BA300833B587}" dt="2023-10-06T13:22:22.704" v="638" actId="121"/>
          <ac:spMkLst>
            <pc:docMk/>
            <pc:sldMk cId="1927815599" sldId="349"/>
            <ac:spMk id="8" creationId="{FCC2E1F2-2B1F-65B8-E8A7-77306D0C0980}"/>
          </ac:spMkLst>
        </pc:spChg>
        <pc:spChg chg="del mod">
          <ac:chgData name="Maria Cláudia Carvalho" userId="dbcc97118a1b587f" providerId="LiveId" clId="{54EA0D03-71BF-4855-BB89-BA300833B587}" dt="2023-10-05T22:38:01.722" v="161" actId="478"/>
          <ac:spMkLst>
            <pc:docMk/>
            <pc:sldMk cId="1927815599" sldId="349"/>
            <ac:spMk id="11" creationId="{1D7C03B8-240B-12B2-34E1-802DE32DA0CA}"/>
          </ac:spMkLst>
        </pc:spChg>
        <pc:picChg chg="add mod">
          <ac:chgData name="Maria Cláudia Carvalho" userId="dbcc97118a1b587f" providerId="LiveId" clId="{54EA0D03-71BF-4855-BB89-BA300833B587}" dt="2023-10-05T22:42:20.667" v="167" actId="1076"/>
          <ac:picMkLst>
            <pc:docMk/>
            <pc:sldMk cId="1927815599" sldId="349"/>
            <ac:picMk id="4" creationId="{02A9EF10-8B3B-EE1F-A541-181F4C467DCB}"/>
          </ac:picMkLst>
        </pc:picChg>
        <pc:picChg chg="mod">
          <ac:chgData name="Maria Cláudia Carvalho" userId="dbcc97118a1b587f" providerId="LiveId" clId="{54EA0D03-71BF-4855-BB89-BA300833B587}" dt="2023-10-05T22:42:12.611" v="165" actId="1076"/>
          <ac:picMkLst>
            <pc:docMk/>
            <pc:sldMk cId="1927815599" sldId="349"/>
            <ac:picMk id="7" creationId="{0D8AE30A-29F8-943B-9002-64D21164FAA9}"/>
          </ac:picMkLst>
        </pc:picChg>
        <pc:picChg chg="add mod">
          <ac:chgData name="Maria Cláudia Carvalho" userId="dbcc97118a1b587f" providerId="LiveId" clId="{54EA0D03-71BF-4855-BB89-BA300833B587}" dt="2023-10-05T22:46:20.584" v="191" actId="1076"/>
          <ac:picMkLst>
            <pc:docMk/>
            <pc:sldMk cId="1927815599" sldId="349"/>
            <ac:picMk id="1026" creationId="{E302E9EA-D629-B327-8F82-E3F46A405235}"/>
          </ac:picMkLst>
        </pc:picChg>
      </pc:sldChg>
      <pc:sldChg chg="addSp delSp modSp add mod">
        <pc:chgData name="Maria Cláudia Carvalho" userId="dbcc97118a1b587f" providerId="LiveId" clId="{54EA0D03-71BF-4855-BB89-BA300833B587}" dt="2023-10-06T11:44:35.973" v="501" actId="20577"/>
        <pc:sldMkLst>
          <pc:docMk/>
          <pc:sldMk cId="1545559578" sldId="350"/>
        </pc:sldMkLst>
        <pc:spChg chg="del">
          <ac:chgData name="Maria Cláudia Carvalho" userId="dbcc97118a1b587f" providerId="LiveId" clId="{54EA0D03-71BF-4855-BB89-BA300833B587}" dt="2023-10-05T22:55:00.881" v="208" actId="478"/>
          <ac:spMkLst>
            <pc:docMk/>
            <pc:sldMk cId="1545559578" sldId="350"/>
            <ac:spMk id="13" creationId="{F7C50815-2939-B265-EAEB-6C6A381B0B2A}"/>
          </ac:spMkLst>
        </pc:spChg>
        <pc:spChg chg="add mod">
          <ac:chgData name="Maria Cláudia Carvalho" userId="dbcc97118a1b587f" providerId="LiveId" clId="{54EA0D03-71BF-4855-BB89-BA300833B587}" dt="2023-10-06T11:44:35.973" v="501" actId="20577"/>
          <ac:spMkLst>
            <pc:docMk/>
            <pc:sldMk cId="1545559578" sldId="350"/>
            <ac:spMk id="15" creationId="{6AA9977A-2C6F-CEF4-DA2C-F23B0926B8C5}"/>
          </ac:spMkLst>
        </pc:spChg>
        <pc:picChg chg="del mod">
          <ac:chgData name="Maria Cláudia Carvalho" userId="dbcc97118a1b587f" providerId="LiveId" clId="{54EA0D03-71BF-4855-BB89-BA300833B587}" dt="2023-10-05T23:01:38.669" v="309" actId="478"/>
          <ac:picMkLst>
            <pc:docMk/>
            <pc:sldMk cId="1545559578" sldId="350"/>
            <ac:picMk id="3" creationId="{8814ECC3-5F9F-D6C5-1211-5465FBB4E992}"/>
          </ac:picMkLst>
        </pc:picChg>
        <pc:picChg chg="add del mod">
          <ac:chgData name="Maria Cláudia Carvalho" userId="dbcc97118a1b587f" providerId="LiveId" clId="{54EA0D03-71BF-4855-BB89-BA300833B587}" dt="2023-10-05T23:01:35.799" v="306" actId="478"/>
          <ac:picMkLst>
            <pc:docMk/>
            <pc:sldMk cId="1545559578" sldId="350"/>
            <ac:picMk id="5" creationId="{36E42AE9-F3A0-41AE-EE67-2A9B1D81D36F}"/>
          </ac:picMkLst>
        </pc:picChg>
        <pc:picChg chg="del">
          <ac:chgData name="Maria Cláudia Carvalho" userId="dbcc97118a1b587f" providerId="LiveId" clId="{54EA0D03-71BF-4855-BB89-BA300833B587}" dt="2023-10-05T22:57:07.078" v="216" actId="478"/>
          <ac:picMkLst>
            <pc:docMk/>
            <pc:sldMk cId="1545559578" sldId="350"/>
            <ac:picMk id="6" creationId="{8B6C664B-ABFF-F0F1-1C27-D603490F4058}"/>
          </ac:picMkLst>
        </pc:picChg>
        <pc:picChg chg="del mod">
          <ac:chgData name="Maria Cláudia Carvalho" userId="dbcc97118a1b587f" providerId="LiveId" clId="{54EA0D03-71BF-4855-BB89-BA300833B587}" dt="2023-10-05T23:01:37.850" v="308" actId="478"/>
          <ac:picMkLst>
            <pc:docMk/>
            <pc:sldMk cId="1545559578" sldId="350"/>
            <ac:picMk id="9" creationId="{1E4E01CE-9E34-FA83-87A9-F2D099DDC4C4}"/>
          </ac:picMkLst>
        </pc:picChg>
        <pc:picChg chg="del mod">
          <ac:chgData name="Maria Cláudia Carvalho" userId="dbcc97118a1b587f" providerId="LiveId" clId="{54EA0D03-71BF-4855-BB89-BA300833B587}" dt="2023-10-05T23:01:37.014" v="307" actId="478"/>
          <ac:picMkLst>
            <pc:docMk/>
            <pc:sldMk cId="1545559578" sldId="350"/>
            <ac:picMk id="10" creationId="{D1047E05-A975-13AE-25A0-982CFEC4F524}"/>
          </ac:picMkLst>
        </pc:picChg>
        <pc:picChg chg="add del mod">
          <ac:chgData name="Maria Cláudia Carvalho" userId="dbcc97118a1b587f" providerId="LiveId" clId="{54EA0D03-71BF-4855-BB89-BA300833B587}" dt="2023-10-05T22:59:06.157" v="242" actId="478"/>
          <ac:picMkLst>
            <pc:docMk/>
            <pc:sldMk cId="1545559578" sldId="350"/>
            <ac:picMk id="11" creationId="{CC22187E-DEFD-99AA-6927-D6F1B63CFE7D}"/>
          </ac:picMkLst>
        </pc:picChg>
        <pc:picChg chg="add del mod">
          <ac:chgData name="Maria Cláudia Carvalho" userId="dbcc97118a1b587f" providerId="LiveId" clId="{54EA0D03-71BF-4855-BB89-BA300833B587}" dt="2023-10-05T23:01:39.806" v="310" actId="478"/>
          <ac:picMkLst>
            <pc:docMk/>
            <pc:sldMk cId="1545559578" sldId="350"/>
            <ac:picMk id="14" creationId="{BA3E2417-9148-17A5-7490-9EAF757C90F4}"/>
          </ac:picMkLst>
        </pc:picChg>
      </pc:sldChg>
      <pc:sldChg chg="addSp delSp modSp add mod">
        <pc:chgData name="Maria Cláudia Carvalho" userId="dbcc97118a1b587f" providerId="LiveId" clId="{54EA0D03-71BF-4855-BB89-BA300833B587}" dt="2023-10-06T12:01:34.984" v="624"/>
        <pc:sldMkLst>
          <pc:docMk/>
          <pc:sldMk cId="1163414681" sldId="351"/>
        </pc:sldMkLst>
        <pc:picChg chg="mod">
          <ac:chgData name="Maria Cláudia Carvalho" userId="dbcc97118a1b587f" providerId="LiveId" clId="{54EA0D03-71BF-4855-BB89-BA300833B587}" dt="2023-10-06T12:01:07.728" v="621" actId="1076"/>
          <ac:picMkLst>
            <pc:docMk/>
            <pc:sldMk cId="1163414681" sldId="351"/>
            <ac:picMk id="3" creationId="{8814ECC3-5F9F-D6C5-1211-5465FBB4E992}"/>
          </ac:picMkLst>
        </pc:picChg>
        <pc:picChg chg="mod">
          <ac:chgData name="Maria Cláudia Carvalho" userId="dbcc97118a1b587f" providerId="LiveId" clId="{54EA0D03-71BF-4855-BB89-BA300833B587}" dt="2023-10-06T12:00:12.270" v="615"/>
          <ac:picMkLst>
            <pc:docMk/>
            <pc:sldMk cId="1163414681" sldId="351"/>
            <ac:picMk id="5" creationId="{36E42AE9-F3A0-41AE-EE67-2A9B1D81D36F}"/>
          </ac:picMkLst>
        </pc:picChg>
        <pc:picChg chg="add del mod modCrop">
          <ac:chgData name="Maria Cláudia Carvalho" userId="dbcc97118a1b587f" providerId="LiveId" clId="{54EA0D03-71BF-4855-BB89-BA300833B587}" dt="2023-10-05T23:33:33.738" v="474" actId="478"/>
          <ac:picMkLst>
            <pc:docMk/>
            <pc:sldMk cId="1163414681" sldId="351"/>
            <ac:picMk id="6" creationId="{1F12E1C9-5CE0-6FBF-02C6-1A86AEBAAAEF}"/>
          </ac:picMkLst>
        </pc:picChg>
        <pc:picChg chg="mod">
          <ac:chgData name="Maria Cláudia Carvalho" userId="dbcc97118a1b587f" providerId="LiveId" clId="{54EA0D03-71BF-4855-BB89-BA300833B587}" dt="2023-10-06T12:00:24.901" v="618" actId="14100"/>
          <ac:picMkLst>
            <pc:docMk/>
            <pc:sldMk cId="1163414681" sldId="351"/>
            <ac:picMk id="9" creationId="{1E4E01CE-9E34-FA83-87A9-F2D099DDC4C4}"/>
          </ac:picMkLst>
        </pc:picChg>
        <pc:picChg chg="mod ord">
          <ac:chgData name="Maria Cláudia Carvalho" userId="dbcc97118a1b587f" providerId="LiveId" clId="{54EA0D03-71BF-4855-BB89-BA300833B587}" dt="2023-10-06T12:00:21.385" v="617" actId="1076"/>
          <ac:picMkLst>
            <pc:docMk/>
            <pc:sldMk cId="1163414681" sldId="351"/>
            <ac:picMk id="10" creationId="{D1047E05-A975-13AE-25A0-982CFEC4F524}"/>
          </ac:picMkLst>
        </pc:picChg>
        <pc:picChg chg="del mod">
          <ac:chgData name="Maria Cláudia Carvalho" userId="dbcc97118a1b587f" providerId="LiveId" clId="{54EA0D03-71BF-4855-BB89-BA300833B587}" dt="2023-10-05T23:03:31.047" v="313" actId="478"/>
          <ac:picMkLst>
            <pc:docMk/>
            <pc:sldMk cId="1163414681" sldId="351"/>
            <ac:picMk id="11" creationId="{CC22187E-DEFD-99AA-6927-D6F1B63CFE7D}"/>
          </ac:picMkLst>
        </pc:picChg>
        <pc:picChg chg="add mod ord">
          <ac:chgData name="Maria Cláudia Carvalho" userId="dbcc97118a1b587f" providerId="LiveId" clId="{54EA0D03-71BF-4855-BB89-BA300833B587}" dt="2023-10-06T12:01:16.993" v="623" actId="1076"/>
          <ac:picMkLst>
            <pc:docMk/>
            <pc:sldMk cId="1163414681" sldId="351"/>
            <ac:picMk id="12" creationId="{D5E8DCE4-5A99-79CD-8C81-536D713E380B}"/>
          </ac:picMkLst>
        </pc:picChg>
        <pc:picChg chg="mod">
          <ac:chgData name="Maria Cláudia Carvalho" userId="dbcc97118a1b587f" providerId="LiveId" clId="{54EA0D03-71BF-4855-BB89-BA300833B587}" dt="2023-10-06T11:59:58.703" v="612"/>
          <ac:picMkLst>
            <pc:docMk/>
            <pc:sldMk cId="1163414681" sldId="351"/>
            <ac:picMk id="14" creationId="{BA3E2417-9148-17A5-7490-9EAF757C90F4}"/>
          </ac:picMkLst>
        </pc:picChg>
        <pc:picChg chg="add del mod modCrop">
          <ac:chgData name="Maria Cláudia Carvalho" userId="dbcc97118a1b587f" providerId="LiveId" clId="{54EA0D03-71BF-4855-BB89-BA300833B587}" dt="2023-10-06T11:55:38.638" v="596" actId="478"/>
          <ac:picMkLst>
            <pc:docMk/>
            <pc:sldMk cId="1163414681" sldId="351"/>
            <ac:picMk id="15" creationId="{5393114A-E04B-73A6-30E9-E0D579CE3118}"/>
          </ac:picMkLst>
        </pc:picChg>
        <pc:picChg chg="add mod">
          <ac:chgData name="Maria Cláudia Carvalho" userId="dbcc97118a1b587f" providerId="LiveId" clId="{54EA0D03-71BF-4855-BB89-BA300833B587}" dt="2023-10-06T12:01:34.984" v="624"/>
          <ac:picMkLst>
            <pc:docMk/>
            <pc:sldMk cId="1163414681" sldId="351"/>
            <ac:picMk id="17" creationId="{E6129E65-0FF9-A15D-A582-AA18706EDCF4}"/>
          </ac:picMkLst>
        </pc:picChg>
      </pc:sldChg>
      <pc:sldChg chg="addSp delSp modSp add del mod ord setBg">
        <pc:chgData name="Maria Cláudia Carvalho" userId="dbcc97118a1b587f" providerId="LiveId" clId="{54EA0D03-71BF-4855-BB89-BA300833B587}" dt="2023-10-05T23:20:13.170" v="453" actId="47"/>
        <pc:sldMkLst>
          <pc:docMk/>
          <pc:sldMk cId="738918173" sldId="352"/>
        </pc:sldMkLst>
        <pc:spChg chg="del">
          <ac:chgData name="Maria Cláudia Carvalho" userId="dbcc97118a1b587f" providerId="LiveId" clId="{54EA0D03-71BF-4855-BB89-BA300833B587}" dt="2023-10-05T23:08:54.679" v="356" actId="478"/>
          <ac:spMkLst>
            <pc:docMk/>
            <pc:sldMk cId="738918173" sldId="352"/>
            <ac:spMk id="2" creationId="{A4D1559E-02AE-ED37-1C03-2D6BB287CAAA}"/>
          </ac:spMkLst>
        </pc:spChg>
        <pc:spChg chg="add del mod">
          <ac:chgData name="Maria Cláudia Carvalho" userId="dbcc97118a1b587f" providerId="LiveId" clId="{54EA0D03-71BF-4855-BB89-BA300833B587}" dt="2023-10-05T23:08:57.437" v="357" actId="478"/>
          <ac:spMkLst>
            <pc:docMk/>
            <pc:sldMk cId="738918173" sldId="352"/>
            <ac:spMk id="5" creationId="{972497BC-F5EC-97FB-C182-095B7996A464}"/>
          </ac:spMkLst>
        </pc:spChg>
        <pc:spChg chg="add">
          <ac:chgData name="Maria Cláudia Carvalho" userId="dbcc97118a1b587f" providerId="LiveId" clId="{54EA0D03-71BF-4855-BB89-BA300833B587}" dt="2023-10-05T23:10:57.857" v="359" actId="26606"/>
          <ac:spMkLst>
            <pc:docMk/>
            <pc:sldMk cId="738918173" sldId="352"/>
            <ac:spMk id="12" creationId="{42A4FC2C-047E-45A5-965D-8E1E3BF09BC6}"/>
          </ac:spMkLst>
        </pc:spChg>
        <pc:picChg chg="del">
          <ac:chgData name="Maria Cláudia Carvalho" userId="dbcc97118a1b587f" providerId="LiveId" clId="{54EA0D03-71BF-4855-BB89-BA300833B587}" dt="2023-10-05T23:08:49.349" v="355" actId="478"/>
          <ac:picMkLst>
            <pc:docMk/>
            <pc:sldMk cId="738918173" sldId="352"/>
            <ac:picMk id="3" creationId="{C70C3997-A1CE-7738-000A-BC333FA5EDAD}"/>
          </ac:picMkLst>
        </pc:picChg>
        <pc:picChg chg="add mod">
          <ac:chgData name="Maria Cláudia Carvalho" userId="dbcc97118a1b587f" providerId="LiveId" clId="{54EA0D03-71BF-4855-BB89-BA300833B587}" dt="2023-10-05T23:10:57.857" v="359" actId="26606"/>
          <ac:picMkLst>
            <pc:docMk/>
            <pc:sldMk cId="738918173" sldId="352"/>
            <ac:picMk id="7" creationId="{F0803812-80AC-288D-706E-4941A53B1D33}"/>
          </ac:picMkLst>
        </pc:picChg>
      </pc:sldChg>
      <pc:sldChg chg="addSp delSp modSp mod ord">
        <pc:chgData name="Maria Cláudia Carvalho" userId="dbcc97118a1b587f" providerId="LiveId" clId="{54EA0D03-71BF-4855-BB89-BA300833B587}" dt="2023-10-06T11:55:34.234" v="595" actId="14100"/>
        <pc:sldMkLst>
          <pc:docMk/>
          <pc:sldMk cId="3174623360" sldId="352"/>
        </pc:sldMkLst>
        <pc:spChg chg="add del mod">
          <ac:chgData name="Maria Cláudia Carvalho" userId="dbcc97118a1b587f" providerId="LiveId" clId="{54EA0D03-71BF-4855-BB89-BA300833B587}" dt="2023-10-05T23:28:27.675" v="471" actId="478"/>
          <ac:spMkLst>
            <pc:docMk/>
            <pc:sldMk cId="3174623360" sldId="352"/>
            <ac:spMk id="3" creationId="{B4AC934B-1C47-CE2D-1DA5-0F7FDF584F6A}"/>
          </ac:spMkLst>
        </pc:spChg>
        <pc:picChg chg="add mod">
          <ac:chgData name="Maria Cláudia Carvalho" userId="dbcc97118a1b587f" providerId="LiveId" clId="{54EA0D03-71BF-4855-BB89-BA300833B587}" dt="2023-10-06T11:55:34.234" v="595" actId="14100"/>
          <ac:picMkLst>
            <pc:docMk/>
            <pc:sldMk cId="3174623360" sldId="352"/>
            <ac:picMk id="5" creationId="{28089901-2C82-B8FB-651F-7D26FEDA355B}"/>
          </ac:picMkLst>
        </pc:picChg>
        <pc:picChg chg="mod">
          <ac:chgData name="Maria Cláudia Carvalho" userId="dbcc97118a1b587f" providerId="LiveId" clId="{54EA0D03-71BF-4855-BB89-BA300833B587}" dt="2023-10-05T23:27:52.711" v="467" actId="1076"/>
          <ac:picMkLst>
            <pc:docMk/>
            <pc:sldMk cId="3174623360" sldId="352"/>
            <ac:picMk id="7" creationId="{0D8AE30A-29F8-943B-9002-64D21164FAA9}"/>
          </ac:picMkLst>
        </pc:picChg>
        <pc:picChg chg="del">
          <ac:chgData name="Maria Cláudia Carvalho" userId="dbcc97118a1b587f" providerId="LiveId" clId="{54EA0D03-71BF-4855-BB89-BA300833B587}" dt="2023-10-05T23:27:37.127" v="464" actId="478"/>
          <ac:picMkLst>
            <pc:docMk/>
            <pc:sldMk cId="3174623360" sldId="352"/>
            <ac:picMk id="14" creationId="{0D681241-71DE-103F-A2A8-9690899DB79C}"/>
          </ac:picMkLst>
        </pc:picChg>
      </pc:sldChg>
      <pc:sldChg chg="addSp modSp add mod">
        <pc:chgData name="Maria Cláudia Carvalho" userId="dbcc97118a1b587f" providerId="LiveId" clId="{54EA0D03-71BF-4855-BB89-BA300833B587}" dt="2023-10-06T12:03:40.954" v="631" actId="14100"/>
        <pc:sldMkLst>
          <pc:docMk/>
          <pc:sldMk cId="742031791" sldId="353"/>
        </pc:sldMkLst>
        <pc:spChg chg="mod">
          <ac:chgData name="Maria Cláudia Carvalho" userId="dbcc97118a1b587f" providerId="LiveId" clId="{54EA0D03-71BF-4855-BB89-BA300833B587}" dt="2023-10-06T12:03:33.938" v="630" actId="255"/>
          <ac:spMkLst>
            <pc:docMk/>
            <pc:sldMk cId="742031791" sldId="353"/>
            <ac:spMk id="3" creationId="{B4AC934B-1C47-CE2D-1DA5-0F7FDF584F6A}"/>
          </ac:spMkLst>
        </pc:spChg>
        <pc:picChg chg="add mod">
          <ac:chgData name="Maria Cláudia Carvalho" userId="dbcc97118a1b587f" providerId="LiveId" clId="{54EA0D03-71BF-4855-BB89-BA300833B587}" dt="2023-10-06T12:03:40.954" v="631" actId="14100"/>
          <ac:picMkLst>
            <pc:docMk/>
            <pc:sldMk cId="742031791" sldId="353"/>
            <ac:picMk id="5" creationId="{41AB94D2-6943-3A1D-60BD-7F4F798A3231}"/>
          </ac:picMkLst>
        </pc:picChg>
      </pc:sldChg>
      <pc:sldChg chg="addSp delSp modSp add mod">
        <pc:chgData name="Maria Cláudia Carvalho" userId="dbcc97118a1b587f" providerId="LiveId" clId="{54EA0D03-71BF-4855-BB89-BA300833B587}" dt="2023-10-06T11:49:12.632" v="517" actId="1076"/>
        <pc:sldMkLst>
          <pc:docMk/>
          <pc:sldMk cId="1921946001" sldId="354"/>
        </pc:sldMkLst>
        <pc:spChg chg="mod">
          <ac:chgData name="Maria Cláudia Carvalho" userId="dbcc97118a1b587f" providerId="LiveId" clId="{54EA0D03-71BF-4855-BB89-BA300833B587}" dt="2023-10-06T11:49:12.632" v="517" actId="1076"/>
          <ac:spMkLst>
            <pc:docMk/>
            <pc:sldMk cId="1921946001" sldId="354"/>
            <ac:spMk id="8" creationId="{FCC2E1F2-2B1F-65B8-E8A7-77306D0C0980}"/>
          </ac:spMkLst>
        </pc:spChg>
        <pc:picChg chg="del">
          <ac:chgData name="Maria Cláudia Carvalho" userId="dbcc97118a1b587f" providerId="LiveId" clId="{54EA0D03-71BF-4855-BB89-BA300833B587}" dt="2023-10-06T11:47:24.100" v="503" actId="478"/>
          <ac:picMkLst>
            <pc:docMk/>
            <pc:sldMk cId="1921946001" sldId="354"/>
            <ac:picMk id="4" creationId="{02A9EF10-8B3B-EE1F-A541-181F4C467DCB}"/>
          </ac:picMkLst>
        </pc:picChg>
        <pc:picChg chg="add mod">
          <ac:chgData name="Maria Cláudia Carvalho" userId="dbcc97118a1b587f" providerId="LiveId" clId="{54EA0D03-71BF-4855-BB89-BA300833B587}" dt="2023-10-06T11:48:40.309" v="513" actId="14100"/>
          <ac:picMkLst>
            <pc:docMk/>
            <pc:sldMk cId="1921946001" sldId="354"/>
            <ac:picMk id="5" creationId="{6311F001-C2CD-C21E-F9D0-33B473F74BAA}"/>
          </ac:picMkLst>
        </pc:picChg>
        <pc:picChg chg="mod">
          <ac:chgData name="Maria Cláudia Carvalho" userId="dbcc97118a1b587f" providerId="LiveId" clId="{54EA0D03-71BF-4855-BB89-BA300833B587}" dt="2023-10-06T11:48:31.542" v="512"/>
          <ac:picMkLst>
            <pc:docMk/>
            <pc:sldMk cId="1921946001" sldId="354"/>
            <ac:picMk id="1026" creationId="{E302E9EA-D629-B327-8F82-E3F46A405235}"/>
          </ac:picMkLst>
        </pc:picChg>
      </pc:sldChg>
      <pc:sldChg chg="addSp delSp modSp add mod">
        <pc:chgData name="Maria Cláudia Carvalho" userId="dbcc97118a1b587f" providerId="LiveId" clId="{54EA0D03-71BF-4855-BB89-BA300833B587}" dt="2023-10-06T11:55:14.071" v="591" actId="14100"/>
        <pc:sldMkLst>
          <pc:docMk/>
          <pc:sldMk cId="3263810654" sldId="355"/>
        </pc:sldMkLst>
        <pc:picChg chg="add mod">
          <ac:chgData name="Maria Cláudia Carvalho" userId="dbcc97118a1b587f" providerId="LiveId" clId="{54EA0D03-71BF-4855-BB89-BA300833B587}" dt="2023-10-06T11:55:14.071" v="591" actId="14100"/>
          <ac:picMkLst>
            <pc:docMk/>
            <pc:sldMk cId="3263810654" sldId="355"/>
            <ac:picMk id="4" creationId="{256A6DD4-27AB-F830-1491-5DBDF89290CE}"/>
          </ac:picMkLst>
        </pc:picChg>
        <pc:picChg chg="del">
          <ac:chgData name="Maria Cláudia Carvalho" userId="dbcc97118a1b587f" providerId="LiveId" clId="{54EA0D03-71BF-4855-BB89-BA300833B587}" dt="2023-10-06T11:55:02.315" v="588" actId="478"/>
          <ac:picMkLst>
            <pc:docMk/>
            <pc:sldMk cId="3263810654" sldId="355"/>
            <ac:picMk id="5" creationId="{28089901-2C82-B8FB-651F-7D26FEDA355B}"/>
          </ac:picMkLst>
        </pc:picChg>
        <pc:picChg chg="add mod">
          <ac:chgData name="Maria Cláudia Carvalho" userId="dbcc97118a1b587f" providerId="LiveId" clId="{54EA0D03-71BF-4855-BB89-BA300833B587}" dt="2023-10-06T11:55:06.368" v="589" actId="1076"/>
          <ac:picMkLst>
            <pc:docMk/>
            <pc:sldMk cId="3263810654" sldId="355"/>
            <ac:picMk id="6" creationId="{2925CF5A-608C-6A49-AB7B-5CF81C0858BC}"/>
          </ac:picMkLst>
        </pc:picChg>
        <pc:picChg chg="del">
          <ac:chgData name="Maria Cláudia Carvalho" userId="dbcc97118a1b587f" providerId="LiveId" clId="{54EA0D03-71BF-4855-BB89-BA300833B587}" dt="2023-10-06T11:54:35.489" v="582" actId="478"/>
          <ac:picMkLst>
            <pc:docMk/>
            <pc:sldMk cId="3263810654" sldId="355"/>
            <ac:picMk id="7" creationId="{0D8AE30A-29F8-943B-9002-64D21164FAA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6295-CEEB-31F0-C04E-55B3BF1C6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0364F8-608F-6602-48BC-490BAC717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45BDC-7C63-31A4-3FA5-2C2529207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8D9C-EC86-3C4C-822F-9119FF0413FE}" type="datetimeFigureOut">
              <a:rPr lang="en-BR" smtClean="0"/>
              <a:t>10/03/2023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41AB6-1906-A414-43F9-BD6F067C2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9637E-5A09-BE0C-3A0C-994FB3D5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68CE4-E956-6D4C-84F9-737545A727B7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067577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21C26-32F1-8E21-FA41-CB1B659A1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50DB65-2046-4498-62FC-B91695D23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58701-5995-018E-C118-A5BC46CD7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8D9C-EC86-3C4C-822F-9119FF0413FE}" type="datetimeFigureOut">
              <a:rPr lang="en-BR" smtClean="0"/>
              <a:t>10/03/2023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D4C34-8593-8BEA-ECAE-85EC69E36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E5EEC-CD30-1821-A51B-86F14FFF1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68CE4-E956-6D4C-84F9-737545A727B7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05292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CF6385-BE37-0740-8597-2E32DFD074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5DB704-64F0-C843-3EFC-C30CFD328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94ABE-FB2F-2197-659D-F56BCD58F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8D9C-EC86-3C4C-822F-9119FF0413FE}" type="datetimeFigureOut">
              <a:rPr lang="en-BR" smtClean="0"/>
              <a:t>10/03/2023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C27C3-D6D8-0ADA-BFC9-7582C4DEE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74BA7-D43A-54CF-0049-9D4890D93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68CE4-E956-6D4C-84F9-737545A727B7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912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7FCB0-9BFE-374A-A224-3E8EF33B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6529F-1C6E-DE5C-97BA-01FA17E4E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EF5EF-32FB-CEC2-33D7-24B868396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8D9C-EC86-3C4C-822F-9119FF0413FE}" type="datetimeFigureOut">
              <a:rPr lang="en-BR" smtClean="0"/>
              <a:t>10/03/2023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FC565-AD17-52F7-E9A5-C36591C23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82F90-E00F-82FA-AF5B-2E0CFB306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68CE4-E956-6D4C-84F9-737545A727B7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56110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CE2CD-D05C-EC3C-5237-4DD472634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19B62-8779-F475-594F-633653B4D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24EB4-35C5-71D9-6A06-31D5F1604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8D9C-EC86-3C4C-822F-9119FF0413FE}" type="datetimeFigureOut">
              <a:rPr lang="en-BR" smtClean="0"/>
              <a:t>10/03/2023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47A52-0187-2C31-D063-8D4FF8590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5FB99-BC07-DEE5-C292-5990E0BD4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68CE4-E956-6D4C-84F9-737545A727B7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66103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8B6B4-2B26-A0F8-4275-1761D9554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A162-B6A4-5D28-3FE0-71879A5E51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80E1-1845-DB0F-A976-87CFE061F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F84A1-FFAF-89F0-D7AF-F1FD7D89B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8D9C-EC86-3C4C-822F-9119FF0413FE}" type="datetimeFigureOut">
              <a:rPr lang="en-BR" smtClean="0"/>
              <a:t>10/03/2023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E54C7-5161-DAF6-8B3E-6791E3405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B7A0D-C2ED-A9FF-0858-814AA717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68CE4-E956-6D4C-84F9-737545A727B7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763272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F559B-FD4A-BB30-C92E-864EC526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FC8E6-13F3-315C-AE12-CF39D04B0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37CB6-004E-F684-2A30-445BF4256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2976DA-11AD-F383-46D1-5584136577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82562C-0624-2427-57BE-A3A0567067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ABB135-8C30-4F29-3BC5-277D64A7F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8D9C-EC86-3C4C-822F-9119FF0413FE}" type="datetimeFigureOut">
              <a:rPr lang="en-BR" smtClean="0"/>
              <a:t>10/03/2023</a:t>
            </a:fld>
            <a:endParaRPr lang="en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597034-2885-2430-5FC4-9B00EB40A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B8F836-D692-66C1-E533-76AB1094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68CE4-E956-6D4C-84F9-737545A727B7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21129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9567A-7374-173E-2AFE-B3FA44885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F0DA53-7FE9-4366-B41B-0F9B464D5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8D9C-EC86-3C4C-822F-9119FF0413FE}" type="datetimeFigureOut">
              <a:rPr lang="en-BR" smtClean="0"/>
              <a:t>10/03/2023</a:t>
            </a:fld>
            <a:endParaRPr lang="en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C75389-A28C-ADD4-1734-1B776AA37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6C68E4-55DE-FBE3-6FEC-706A3DE05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68CE4-E956-6D4C-84F9-737545A727B7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961967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2D5AFD-D89D-BA23-E9A1-D8C69CE23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8D9C-EC86-3C4C-822F-9119FF0413FE}" type="datetimeFigureOut">
              <a:rPr lang="en-BR" smtClean="0"/>
              <a:t>10/03/2023</a:t>
            </a:fld>
            <a:endParaRPr lang="en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9895D5-4223-4E04-9B1A-B18C0B58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6C4B7-2131-D826-3D5F-C7D2A2FC0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68CE4-E956-6D4C-84F9-737545A727B7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29548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B6B3C-09BB-350D-00A8-3CB787FE5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7A350-EEC9-B2A8-FE11-F909D5287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F4008-9A01-9F65-A6F1-1D3657284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DAB56-BD37-439C-59C6-E6CA74C70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8D9C-EC86-3C4C-822F-9119FF0413FE}" type="datetimeFigureOut">
              <a:rPr lang="en-BR" smtClean="0"/>
              <a:t>10/03/2023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02BC6-1198-9F04-FC46-07987F494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72FD2-C1B8-8E84-2D7E-B560FF8D6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68CE4-E956-6D4C-84F9-737545A727B7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253511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73A93-D7CC-55D9-BEF7-B795E365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84814D-6A2E-9E12-854F-3812BAF489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7CB98-11BA-E1C4-4FA2-52D771F14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1842C1-0EBB-45DA-AA6C-6A76C286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8D9C-EC86-3C4C-822F-9119FF0413FE}" type="datetimeFigureOut">
              <a:rPr lang="en-BR" smtClean="0"/>
              <a:t>10/03/2023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58EF7-4157-52C5-3093-95F65D9C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11FA5-402A-7CD4-D877-A89C6A306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68CE4-E956-6D4C-84F9-737545A727B7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284019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E9DC08-31EA-FC0D-2425-3A7353E8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5C232-7527-E961-C9FC-3D96BE16A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2397D-C09B-1004-C1BE-C740F94361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78D9C-EC86-3C4C-822F-9119FF0413FE}" type="datetimeFigureOut">
              <a:rPr lang="en-BR" smtClean="0"/>
              <a:t>10/03/2023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5B609-DBD8-0566-0253-306A9F1E3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EF1E3-1060-6D46-FAB4-51BEA4084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68CE4-E956-6D4C-84F9-737545A727B7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08852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559E-02AE-ED37-1C03-2D6BB287C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8886" y="1964203"/>
            <a:ext cx="6574420" cy="2386199"/>
          </a:xfrm>
        </p:spPr>
        <p:txBody>
          <a:bodyPr anchor="t">
            <a:noAutofit/>
          </a:bodyPr>
          <a:lstStyle/>
          <a:p>
            <a:r>
              <a:rPr lang="pt-BR" sz="4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Curso Espaços educadores e vivências na natureza</a:t>
            </a:r>
            <a:endParaRPr lang="en-BR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D8AE30A-29F8-943B-9002-64D21164F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" y="0"/>
            <a:ext cx="12187393" cy="685800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AA9977A-2C6F-CEF4-DA2C-F23B0926B8C5}"/>
              </a:ext>
            </a:extLst>
          </p:cNvPr>
          <p:cNvSpPr txBox="1"/>
          <p:nvPr/>
        </p:nvSpPr>
        <p:spPr>
          <a:xfrm>
            <a:off x="742917" y="2046901"/>
            <a:ext cx="9587626" cy="33547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000000"/>
                </a:solidFill>
                <a:effectLst/>
                <a:latin typeface="Oswald" panose="00000500000000000000" pitchFamily="2" charset="0"/>
              </a:rPr>
              <a:t> </a:t>
            </a:r>
            <a:r>
              <a:rPr lang="pt-BR" sz="6000" b="0" i="0" dirty="0">
                <a:solidFill>
                  <a:schemeClr val="bg1"/>
                </a:solidFill>
                <a:effectLst/>
              </a:rPr>
              <a:t>Equilíbrio</a:t>
            </a:r>
            <a:r>
              <a:rPr lang="pt-BR" sz="6000" dirty="0">
                <a:solidFill>
                  <a:schemeClr val="bg1"/>
                </a:solidFill>
              </a:rPr>
              <a:t> e</a:t>
            </a:r>
            <a:r>
              <a:rPr lang="pt-BR" sz="6000" b="0" i="0" dirty="0">
                <a:solidFill>
                  <a:schemeClr val="bg1"/>
                </a:solidFill>
                <a:effectLst/>
              </a:rPr>
              <a:t> Educação alimentar para todo dia </a:t>
            </a:r>
          </a:p>
          <a:p>
            <a:endParaRPr lang="pt-BR" sz="6000" b="0" i="0" dirty="0">
              <a:solidFill>
                <a:schemeClr val="bg1"/>
              </a:solidFill>
              <a:effectLst/>
            </a:endParaRPr>
          </a:p>
          <a:p>
            <a:pPr algn="r"/>
            <a:r>
              <a:rPr lang="pt-BR" sz="3200" dirty="0">
                <a:solidFill>
                  <a:schemeClr val="bg1"/>
                </a:solidFill>
              </a:rPr>
              <a:t>Maria Cláudia da Veiga Soares Carvalho</a:t>
            </a:r>
          </a:p>
        </p:txBody>
      </p:sp>
    </p:spTree>
    <p:extLst>
      <p:ext uri="{BB962C8B-B14F-4D97-AF65-F5344CB8AC3E}">
        <p14:creationId xmlns:p14="http://schemas.microsoft.com/office/powerpoint/2010/main" val="1545559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gá - Brasil Escola">
            <a:extLst>
              <a:ext uri="{FF2B5EF4-FFF2-40B4-BE49-F238E27FC236}">
                <a16:creationId xmlns:a16="http://schemas.microsoft.com/office/drawing/2014/main" id="{AA48C8F9-EB46-1412-6F10-0AB573A74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24179" cy="37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gá: a fruta doce e versátil da Mata Atlântica brasileira">
            <a:extLst>
              <a:ext uri="{FF2B5EF4-FFF2-40B4-BE49-F238E27FC236}">
                <a16:creationId xmlns:a16="http://schemas.microsoft.com/office/drawing/2014/main" id="{646DD09C-6E5B-3472-4C36-2EDD4DA7F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b="9147"/>
          <a:stretch/>
        </p:blipFill>
        <p:spPr bwMode="auto">
          <a:xfrm>
            <a:off x="3424179" y="9071"/>
            <a:ext cx="4901180" cy="341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ROEIRA MANSA (Schinus terebinthifolius)">
            <a:extLst>
              <a:ext uri="{FF2B5EF4-FFF2-40B4-BE49-F238E27FC236}">
                <a16:creationId xmlns:a16="http://schemas.microsoft.com/office/drawing/2014/main" id="{8B5C92D0-69C5-DD17-BCF3-F0FF5E43F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64" y="3428999"/>
            <a:ext cx="4585239" cy="341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oeira: para que serve e como fazer o chá">
            <a:extLst>
              <a:ext uri="{FF2B5EF4-FFF2-40B4-BE49-F238E27FC236}">
                <a16:creationId xmlns:a16="http://schemas.microsoft.com/office/drawing/2014/main" id="{770B59B9-D4A2-C116-E18E-586D091F6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" y="3907971"/>
            <a:ext cx="3719423" cy="295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uda de Jabuticaba Sabará - Myrciaria jaboticaba na Flora Londrina Viveiro">
            <a:extLst>
              <a:ext uri="{FF2B5EF4-FFF2-40B4-BE49-F238E27FC236}">
                <a16:creationId xmlns:a16="http://schemas.microsoft.com/office/drawing/2014/main" id="{AE57B1E5-DB3E-D6EB-BC79-D09E03CC0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2" r="30127"/>
          <a:stretch/>
        </p:blipFill>
        <p:spPr bwMode="auto">
          <a:xfrm>
            <a:off x="8281803" y="79830"/>
            <a:ext cx="38666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 descr="Frutas em galho de árvore&#10;&#10;Descrição gerada automaticamente">
            <a:extLst>
              <a:ext uri="{FF2B5EF4-FFF2-40B4-BE49-F238E27FC236}">
                <a16:creationId xmlns:a16="http://schemas.microsoft.com/office/drawing/2014/main" id="{A8C64A97-414D-4A47-5110-A4AC08F882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321" t="6681" r="13670" b="21387"/>
          <a:stretch/>
        </p:blipFill>
        <p:spPr>
          <a:xfrm>
            <a:off x="870857" y="2068285"/>
            <a:ext cx="4088185" cy="2721429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40054501-BE47-BBA9-13C2-3867427F0054}"/>
              </a:ext>
            </a:extLst>
          </p:cNvPr>
          <p:cNvSpPr txBox="1">
            <a:spLocks/>
          </p:cNvSpPr>
          <p:nvPr/>
        </p:nvSpPr>
        <p:spPr>
          <a:xfrm>
            <a:off x="5438279" y="5724072"/>
            <a:ext cx="4776844" cy="11647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rgbClr val="FFFF00"/>
                </a:solidFill>
                <a:highlight>
                  <a:srgbClr val="008000"/>
                </a:highlight>
              </a:rPr>
              <a:t>Saberes e sabores</a:t>
            </a:r>
            <a:endParaRPr lang="pt-BR" sz="3600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22086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559E-02AE-ED37-1C03-2D6BB287C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8886" y="1964203"/>
            <a:ext cx="6574420" cy="2386199"/>
          </a:xfrm>
        </p:spPr>
        <p:txBody>
          <a:bodyPr anchor="t">
            <a:noAutofit/>
          </a:bodyPr>
          <a:lstStyle/>
          <a:p>
            <a:r>
              <a:rPr lang="pt-BR" sz="4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Curso Espaços educadores e vivências na natureza</a:t>
            </a:r>
            <a:endParaRPr lang="en-BR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D8AE30A-29F8-943B-9002-64D21164F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" y="-1"/>
            <a:ext cx="12187393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AC934B-1C47-CE2D-1DA5-0F7FDF584F6A}"/>
              </a:ext>
            </a:extLst>
          </p:cNvPr>
          <p:cNvSpPr txBox="1">
            <a:spLocks/>
          </p:cNvSpPr>
          <p:nvPr/>
        </p:nvSpPr>
        <p:spPr>
          <a:xfrm>
            <a:off x="8164286" y="3222171"/>
            <a:ext cx="3766458" cy="743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kern="100" dirty="0">
                <a:solidFill>
                  <a:srgbClr val="FFC000"/>
                </a:solidFill>
                <a:highlight>
                  <a:srgbClr val="FF0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Mãos à obra!</a:t>
            </a:r>
            <a:endParaRPr lang="en-BR" sz="4800" kern="100" dirty="0">
              <a:solidFill>
                <a:srgbClr val="FFC000"/>
              </a:solidFill>
              <a:highlight>
                <a:srgbClr val="FF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Uma imagem contendo edifício, mesa, grupo, surfando&#10;&#10;Descrição gerada automaticamente">
            <a:extLst>
              <a:ext uri="{FF2B5EF4-FFF2-40B4-BE49-F238E27FC236}">
                <a16:creationId xmlns:a16="http://schemas.microsoft.com/office/drawing/2014/main" id="{41AB94D2-6943-3A1D-60BD-7F4F798A3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92" y="729343"/>
            <a:ext cx="7576648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31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559E-02AE-ED37-1C03-2D6BB287C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8886" y="1964203"/>
            <a:ext cx="6574420" cy="2386199"/>
          </a:xfrm>
        </p:spPr>
        <p:txBody>
          <a:bodyPr anchor="t">
            <a:noAutofit/>
          </a:bodyPr>
          <a:lstStyle/>
          <a:p>
            <a:r>
              <a:rPr lang="pt-BR" sz="4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Curso Espaços educadores e vivências na natureza</a:t>
            </a:r>
            <a:endParaRPr lang="en-BR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D8AE30A-29F8-943B-9002-64D21164F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" y="0"/>
            <a:ext cx="12187393" cy="6858000"/>
          </a:xfrm>
          <a:prstGeom prst="rect">
            <a:avLst/>
          </a:prstGeom>
        </p:spPr>
      </p:pic>
      <p:pic>
        <p:nvPicPr>
          <p:cNvPr id="15" name="Imagem 14" descr="Uma imagem contendo ao ar livre, mesa, pequeno, maçã&#10;&#10;Descrição gerada automaticamente">
            <a:extLst>
              <a:ext uri="{FF2B5EF4-FFF2-40B4-BE49-F238E27FC236}">
                <a16:creationId xmlns:a16="http://schemas.microsoft.com/office/drawing/2014/main" id="{C498C39F-162A-D8E0-8881-4F39EF7FE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886" y="1964203"/>
            <a:ext cx="5341549" cy="3563815"/>
          </a:xfrm>
          <a:prstGeom prst="rect">
            <a:avLst/>
          </a:prstGeom>
        </p:spPr>
      </p:pic>
      <p:pic>
        <p:nvPicPr>
          <p:cNvPr id="19" name="Imagem 18" descr="Menina andando na rua&#10;&#10;Descrição gerada automaticamente com confiança média">
            <a:extLst>
              <a:ext uri="{FF2B5EF4-FFF2-40B4-BE49-F238E27FC236}">
                <a16:creationId xmlns:a16="http://schemas.microsoft.com/office/drawing/2014/main" id="{350705D1-D41F-75A3-CFD4-18AA9CCE68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05"/>
          <a:stretch/>
        </p:blipFill>
        <p:spPr>
          <a:xfrm>
            <a:off x="8263079" y="3950705"/>
            <a:ext cx="3933528" cy="2824863"/>
          </a:xfrm>
          <a:prstGeom prst="rect">
            <a:avLst/>
          </a:prstGeom>
        </p:spPr>
      </p:pic>
      <p:pic>
        <p:nvPicPr>
          <p:cNvPr id="21" name="Imagem 20" descr="Corrente de flores&#10;&#10;Descrição gerada automaticamente com confiança baixa">
            <a:extLst>
              <a:ext uri="{FF2B5EF4-FFF2-40B4-BE49-F238E27FC236}">
                <a16:creationId xmlns:a16="http://schemas.microsoft.com/office/drawing/2014/main" id="{444D1588-B234-0853-EDB9-0DD1D9631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882"/>
            <a:ext cx="4828650" cy="299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92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fruit, different, arranged&#10;&#10;Description automatically generated">
            <a:extLst>
              <a:ext uri="{FF2B5EF4-FFF2-40B4-BE49-F238E27FC236}">
                <a16:creationId xmlns:a16="http://schemas.microsoft.com/office/drawing/2014/main" id="{8C061437-243C-27EC-1954-E61B75681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77B7D97-FF12-5717-9535-ED79EA239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" y="0"/>
            <a:ext cx="12187393" cy="685800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96B17C20-30CA-1F83-1F93-07653636C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1370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t-BR" sz="9800" b="1" dirty="0">
                <a:solidFill>
                  <a:srgbClr val="0070C0"/>
                </a:solidFill>
              </a:rPr>
              <a:t>Obrigada</a:t>
            </a:r>
            <a:br>
              <a:rPr lang="pt-BR" dirty="0"/>
            </a:br>
            <a:br>
              <a:rPr lang="pt-BR" dirty="0"/>
            </a:br>
            <a:r>
              <a:rPr lang="pt-BR" dirty="0"/>
              <a:t> </a:t>
            </a:r>
            <a:r>
              <a:rPr lang="pt-BR" b="1" dirty="0"/>
              <a:t>ladige.injc.ufrj.br</a:t>
            </a:r>
            <a:br>
              <a:rPr lang="pt-BR" b="1" dirty="0"/>
            </a:br>
            <a:r>
              <a:rPr lang="pt-BR" b="1" dirty="0"/>
              <a:t>mariaclaudia@injc.ufrj.br</a:t>
            </a:r>
          </a:p>
        </p:txBody>
      </p:sp>
    </p:spTree>
    <p:extLst>
      <p:ext uri="{BB962C8B-B14F-4D97-AF65-F5344CB8AC3E}">
        <p14:creationId xmlns:p14="http://schemas.microsoft.com/office/powerpoint/2010/main" val="3845149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559E-02AE-ED37-1C03-2D6BB287C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8886" y="1964203"/>
            <a:ext cx="6574420" cy="2386199"/>
          </a:xfrm>
        </p:spPr>
        <p:txBody>
          <a:bodyPr anchor="t">
            <a:noAutofit/>
          </a:bodyPr>
          <a:lstStyle/>
          <a:p>
            <a:r>
              <a:rPr lang="pt-BR" sz="4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Curso Espaços educadores e vivências na natureza</a:t>
            </a:r>
            <a:endParaRPr lang="en-BR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D8AE30A-29F8-943B-9002-64D21164F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" y="0"/>
            <a:ext cx="12187393" cy="6858000"/>
          </a:xfrm>
          <a:prstGeom prst="rect">
            <a:avLst/>
          </a:prstGeom>
        </p:spPr>
      </p:pic>
      <p:pic>
        <p:nvPicPr>
          <p:cNvPr id="14" name="Espaço Reservado para Conteúdo 3" descr="Pessoa de balanço&#10;&#10;Descrição gerada automaticamente com confiança baixa">
            <a:extLst>
              <a:ext uri="{FF2B5EF4-FFF2-40B4-BE49-F238E27FC236}">
                <a16:creationId xmlns:a16="http://schemas.microsoft.com/office/drawing/2014/main" id="{0D681241-71DE-103F-A2A8-9690899DB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465" y="1600200"/>
            <a:ext cx="8203842" cy="4474823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89907260-530E-5158-E2E1-8744DD206181}"/>
              </a:ext>
            </a:extLst>
          </p:cNvPr>
          <p:cNvSpPr txBox="1"/>
          <p:nvPr/>
        </p:nvSpPr>
        <p:spPr>
          <a:xfrm>
            <a:off x="3058886" y="6254360"/>
            <a:ext cx="8523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dirty="0"/>
              <a:t>https://cepe.usp.br/remo-para-reabilitacao-pos-cancer-de-mama/</a:t>
            </a:r>
          </a:p>
        </p:txBody>
      </p:sp>
    </p:spTree>
    <p:extLst>
      <p:ext uri="{BB962C8B-B14F-4D97-AF65-F5344CB8AC3E}">
        <p14:creationId xmlns:p14="http://schemas.microsoft.com/office/powerpoint/2010/main" val="1495199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559E-02AE-ED37-1C03-2D6BB287C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8886" y="1964203"/>
            <a:ext cx="6574420" cy="2386199"/>
          </a:xfrm>
        </p:spPr>
        <p:txBody>
          <a:bodyPr anchor="t">
            <a:noAutofit/>
          </a:bodyPr>
          <a:lstStyle/>
          <a:p>
            <a:r>
              <a:rPr lang="pt-BR" sz="4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Curso Espaços educadores e vivências na natureza</a:t>
            </a:r>
            <a:endParaRPr lang="en-BR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D8AE30A-29F8-943B-9002-64D21164F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" y="0"/>
            <a:ext cx="12187393" cy="6858000"/>
          </a:xfrm>
          <a:prstGeom prst="rect">
            <a:avLst/>
          </a:prstGeom>
        </p:spPr>
      </p:pic>
      <p:pic>
        <p:nvPicPr>
          <p:cNvPr id="3" name="Imagem 26" descr="Marcas.jpg">
            <a:extLst>
              <a:ext uri="{FF2B5EF4-FFF2-40B4-BE49-F238E27FC236}">
                <a16:creationId xmlns:a16="http://schemas.microsoft.com/office/drawing/2014/main" id="{8814ECC3-5F9F-D6C5-1211-5465FBB4E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83" r="15675" b="14342"/>
          <a:stretch/>
        </p:blipFill>
        <p:spPr bwMode="auto">
          <a:xfrm>
            <a:off x="6872991" y="5717357"/>
            <a:ext cx="2229548" cy="83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1E4E01CE-9E34-FA83-87A9-F2D099DDC4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3939"/>
          <a:stretch/>
        </p:blipFill>
        <p:spPr>
          <a:xfrm>
            <a:off x="5437131" y="5649686"/>
            <a:ext cx="951937" cy="1002170"/>
          </a:xfrm>
          <a:prstGeom prst="rect">
            <a:avLst/>
          </a:prstGeom>
        </p:spPr>
      </p:pic>
      <p:pic>
        <p:nvPicPr>
          <p:cNvPr id="5" name="Imagem 4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36E42AE9-F3A0-41AE-EE67-2A9B1D81D3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624" y="5770800"/>
            <a:ext cx="2778262" cy="76593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1047E05-A975-13AE-25A0-982CFEC4F52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35593" y="5292429"/>
            <a:ext cx="1897762" cy="1483706"/>
          </a:xfrm>
          <a:prstGeom prst="rect">
            <a:avLst/>
          </a:prstGeom>
        </p:spPr>
      </p:pic>
      <p:pic>
        <p:nvPicPr>
          <p:cNvPr id="14" name="Imagem 13" descr="Logotipo&#10;&#10;Descrição gerada automaticamente">
            <a:extLst>
              <a:ext uri="{FF2B5EF4-FFF2-40B4-BE49-F238E27FC236}">
                <a16:creationId xmlns:a16="http://schemas.microsoft.com/office/drawing/2014/main" id="{BA3E2417-9148-17A5-7490-9EAF757C90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3306" y="5912353"/>
            <a:ext cx="2027927" cy="62438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E6129E65-0FF9-A15D-A582-AA18706EDCF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" y="1742988"/>
            <a:ext cx="12187393" cy="3372023"/>
          </a:xfrm>
          <a:prstGeom prst="rect">
            <a:avLst/>
          </a:prstGeom>
        </p:spPr>
      </p:pic>
      <p:pic>
        <p:nvPicPr>
          <p:cNvPr id="12" name="Imagem 11" descr="Logotipo, nome da empresa&#10;&#10;Descrição gerada automaticamente">
            <a:extLst>
              <a:ext uri="{FF2B5EF4-FFF2-40B4-BE49-F238E27FC236}">
                <a16:creationId xmlns:a16="http://schemas.microsoft.com/office/drawing/2014/main" id="{D5E8DCE4-5A99-79CD-8C81-536D713E380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75412">
            <a:off x="925535" y="302789"/>
            <a:ext cx="3485714" cy="1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14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559E-02AE-ED37-1C03-2D6BB287C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8886" y="1964203"/>
            <a:ext cx="6574420" cy="2386199"/>
          </a:xfrm>
        </p:spPr>
        <p:txBody>
          <a:bodyPr anchor="t">
            <a:noAutofit/>
          </a:bodyPr>
          <a:lstStyle/>
          <a:p>
            <a:r>
              <a:rPr lang="pt-BR" sz="4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Curso Espaços educadores e vivências na natureza</a:t>
            </a:r>
            <a:endParaRPr lang="en-BR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D8AE30A-29F8-943B-9002-64D21164F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" y="-1"/>
            <a:ext cx="12187393" cy="6858000"/>
          </a:xfrm>
          <a:prstGeom prst="rect">
            <a:avLst/>
          </a:prstGeom>
        </p:spPr>
      </p:pic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28089901-2C82-B8FB-651F-7D26FEDA3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694" y="105426"/>
            <a:ext cx="6752574" cy="675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23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559E-02AE-ED37-1C03-2D6BB287C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8886" y="1964203"/>
            <a:ext cx="6574420" cy="2386199"/>
          </a:xfrm>
        </p:spPr>
        <p:txBody>
          <a:bodyPr anchor="t">
            <a:noAutofit/>
          </a:bodyPr>
          <a:lstStyle/>
          <a:p>
            <a:r>
              <a:rPr lang="pt-BR" sz="4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Curso Espaços educadores e vivências na natureza</a:t>
            </a:r>
            <a:endParaRPr lang="en-BR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Estrela dourada em fundo preto&#10;&#10;Descrição gerada automaticamente com confiança baixa">
            <a:extLst>
              <a:ext uri="{FF2B5EF4-FFF2-40B4-BE49-F238E27FC236}">
                <a16:creationId xmlns:a16="http://schemas.microsoft.com/office/drawing/2014/main" id="{256A6DD4-27AB-F830-1491-5DBDF8929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376" y="501805"/>
            <a:ext cx="9982624" cy="6356195"/>
          </a:xfrm>
          <a:prstGeom prst="rect">
            <a:avLst/>
          </a:prstGeom>
        </p:spPr>
      </p:pic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2925CF5A-608C-6A49-AB7B-5CF81C085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24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10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559E-02AE-ED37-1C03-2D6BB287C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8886" y="1964203"/>
            <a:ext cx="6574420" cy="2386199"/>
          </a:xfrm>
        </p:spPr>
        <p:txBody>
          <a:bodyPr anchor="t">
            <a:noAutofit/>
          </a:bodyPr>
          <a:lstStyle/>
          <a:p>
            <a:r>
              <a:rPr lang="pt-BR" sz="4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Curso Espaços educadores e vivências na natureza</a:t>
            </a:r>
            <a:endParaRPr lang="en-BR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D8AE30A-29F8-943B-9002-64D21164F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393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2A9EF10-8B3B-EE1F-A541-181F4C467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536" y="2128885"/>
            <a:ext cx="5550185" cy="3162463"/>
          </a:xfrm>
          <a:prstGeom prst="rect">
            <a:avLst/>
          </a:prstGeom>
        </p:spPr>
      </p:pic>
      <p:pic>
        <p:nvPicPr>
          <p:cNvPr id="1026" name="Picture 2" descr="Guia Alimentar é Criticado pelo Ministério da Agricultura e NUPENS-USP e  OSCs se Manifestam">
            <a:extLst>
              <a:ext uri="{FF2B5EF4-FFF2-40B4-BE49-F238E27FC236}">
                <a16:creationId xmlns:a16="http://schemas.microsoft.com/office/drawing/2014/main" id="{E302E9EA-D629-B327-8F82-E3F46A405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18" y="634018"/>
            <a:ext cx="4364336" cy="534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CC2E1F2-2B1F-65B8-E8A7-77306D0C0980}"/>
              </a:ext>
            </a:extLst>
          </p:cNvPr>
          <p:cNvSpPr txBox="1"/>
          <p:nvPr/>
        </p:nvSpPr>
        <p:spPr>
          <a:xfrm>
            <a:off x="46682" y="6094886"/>
            <a:ext cx="12094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Food and Nutrition Board/World Health Organization. Preparation and use of food based dietary guidelines. Geneva, 1996. Report of joint FAO/WHO consultation.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7815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559E-02AE-ED37-1C03-2D6BB287C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8886" y="1964203"/>
            <a:ext cx="6574420" cy="2386199"/>
          </a:xfrm>
        </p:spPr>
        <p:txBody>
          <a:bodyPr anchor="t">
            <a:noAutofit/>
          </a:bodyPr>
          <a:lstStyle/>
          <a:p>
            <a:r>
              <a:rPr lang="pt-BR" sz="4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Curso Espaços educadores e vivências na natureza</a:t>
            </a:r>
            <a:endParaRPr lang="en-BR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D8AE30A-29F8-943B-9002-64D21164F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393" cy="6858000"/>
          </a:xfrm>
          <a:prstGeom prst="rect">
            <a:avLst/>
          </a:prstGeom>
        </p:spPr>
      </p:pic>
      <p:pic>
        <p:nvPicPr>
          <p:cNvPr id="1026" name="Picture 2" descr="Guia Alimentar é Criticado pelo Ministério da Agricultura e NUPENS-USP e  OSCs se Manifestam">
            <a:extLst>
              <a:ext uri="{FF2B5EF4-FFF2-40B4-BE49-F238E27FC236}">
                <a16:creationId xmlns:a16="http://schemas.microsoft.com/office/drawing/2014/main" id="{E302E9EA-D629-B327-8F82-E3F46A405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2" y="497068"/>
            <a:ext cx="4345049" cy="532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CC2E1F2-2B1F-65B8-E8A7-77306D0C0980}"/>
              </a:ext>
            </a:extLst>
          </p:cNvPr>
          <p:cNvSpPr txBox="1"/>
          <p:nvPr/>
        </p:nvSpPr>
        <p:spPr>
          <a:xfrm>
            <a:off x="48986" y="6224517"/>
            <a:ext cx="12094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dirty="0"/>
              <a:t>https://bvsms.saude.gov.br/bvs/publicacoes/guia_alimentar_populacao_brasileira_2ed.pdf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311F001-C2CD-C21E-F9D0-33B473F74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874" y="1372556"/>
            <a:ext cx="8341159" cy="472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46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3DFFEE-5436-35D7-BA0D-76C770175209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5400000">
            <a:off x="8101361" y="3072161"/>
            <a:ext cx="6579217" cy="9924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t-BR" sz="2000" dirty="0"/>
              <a:t>https://www.gov.br/ans/pt-br/arquivos/assuntos/gestao-em-saude/projeto-enfrentamento-da-obesidade-e-do-sobrepeso/luciana-grucci-maya-pdf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E704D2A-B3B7-7DF7-3CD3-7125417F1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8544" r="20862" b="6820"/>
          <a:stretch/>
        </p:blipFill>
        <p:spPr>
          <a:xfrm>
            <a:off x="177594" y="1"/>
            <a:ext cx="1007768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57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Árvore com flores brancas&#10;&#10;Descrição gerada automaticamente">
            <a:extLst>
              <a:ext uri="{FF2B5EF4-FFF2-40B4-BE49-F238E27FC236}">
                <a16:creationId xmlns:a16="http://schemas.microsoft.com/office/drawing/2014/main" id="{A2917BB3-6F37-100B-179A-F2B47B049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1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1559E-02AE-ED37-1C03-2D6BB287C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5286" y="3429000"/>
            <a:ext cx="2936966" cy="13280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br>
              <a:rPr lang="pt-BR" sz="4000" kern="1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4000" kern="1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Adequação</a:t>
            </a:r>
            <a:br>
              <a:rPr lang="pt-BR" sz="4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BR" sz="4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28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8860</TotalTime>
  <Words>192</Words>
  <Application>Microsoft Office PowerPoint</Application>
  <PresentationFormat>Widescreen</PresentationFormat>
  <Paragraphs>20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Oswald</vt:lpstr>
      <vt:lpstr>Office Theme</vt:lpstr>
      <vt:lpstr>Curso Espaços educadores e vivências na natureza</vt:lpstr>
      <vt:lpstr>Curso Espaços educadores e vivências na natureza</vt:lpstr>
      <vt:lpstr>Curso Espaços educadores e vivências na natureza</vt:lpstr>
      <vt:lpstr>Curso Espaços educadores e vivências na natureza</vt:lpstr>
      <vt:lpstr>Curso Espaços educadores e vivências na natureza</vt:lpstr>
      <vt:lpstr>Curso Espaços educadores e vivências na natureza</vt:lpstr>
      <vt:lpstr>Curso Espaços educadores e vivências na natureza</vt:lpstr>
      <vt:lpstr>Apresentação do PowerPoint</vt:lpstr>
      <vt:lpstr> Adequação </vt:lpstr>
      <vt:lpstr>Apresentação do PowerPoint</vt:lpstr>
      <vt:lpstr>Curso Espaços educadores e vivências na natureza</vt:lpstr>
      <vt:lpstr>Curso Espaços educadores e vivências na natureza</vt:lpstr>
      <vt:lpstr>Obrigada   ladige.injc.ufrj.br mariaclaudia@injc.ufrj.br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1) Que mudança o instagram Ladige quer gerar no mundo?</dc:title>
  <dc:creator>Marilia Duque</dc:creator>
  <cp:lastModifiedBy>Maria Cláudia Carvalho</cp:lastModifiedBy>
  <cp:revision>15</cp:revision>
  <dcterms:created xsi:type="dcterms:W3CDTF">2023-04-07T23:59:57Z</dcterms:created>
  <dcterms:modified xsi:type="dcterms:W3CDTF">2023-10-06T13:24:18Z</dcterms:modified>
</cp:coreProperties>
</file>